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handoutMasterIdLst>
    <p:handoutMasterId r:id="rId3"/>
  </p:handoutMasterIdLst>
  <p:sldIdLst>
    <p:sldId id="256" r:id="rId2"/>
  </p:sldIdLst>
  <p:sldSz cx="13717588" cy="24410988"/>
  <p:notesSz cx="7099300" cy="10234613"/>
  <p:defaultTextStyle>
    <a:defPPr>
      <a:defRPr lang="es-ES"/>
    </a:defPPr>
    <a:lvl1pPr algn="l" rtl="0" fontAlgn="base">
      <a:spcBef>
        <a:spcPct val="0"/>
      </a:spcBef>
      <a:spcAft>
        <a:spcPct val="0"/>
      </a:spcAft>
      <a:defRPr sz="1000" kern="1200">
        <a:solidFill>
          <a:schemeClr val="tx1"/>
        </a:solidFill>
        <a:latin typeface="Caecilia *" pitchFamily="2" charset="0"/>
        <a:ea typeface="ＭＳ Ｐゴシック" charset="-128"/>
        <a:cs typeface="+mn-cs"/>
      </a:defRPr>
    </a:lvl1pPr>
    <a:lvl2pPr marL="457200" algn="l" rtl="0" fontAlgn="base">
      <a:spcBef>
        <a:spcPct val="0"/>
      </a:spcBef>
      <a:spcAft>
        <a:spcPct val="0"/>
      </a:spcAft>
      <a:defRPr sz="1000" kern="1200">
        <a:solidFill>
          <a:schemeClr val="tx1"/>
        </a:solidFill>
        <a:latin typeface="Caecilia *" pitchFamily="2" charset="0"/>
        <a:ea typeface="ＭＳ Ｐゴシック" charset="-128"/>
        <a:cs typeface="+mn-cs"/>
      </a:defRPr>
    </a:lvl2pPr>
    <a:lvl3pPr marL="914400" algn="l" rtl="0" fontAlgn="base">
      <a:spcBef>
        <a:spcPct val="0"/>
      </a:spcBef>
      <a:spcAft>
        <a:spcPct val="0"/>
      </a:spcAft>
      <a:defRPr sz="1000" kern="1200">
        <a:solidFill>
          <a:schemeClr val="tx1"/>
        </a:solidFill>
        <a:latin typeface="Caecilia *" pitchFamily="2" charset="0"/>
        <a:ea typeface="ＭＳ Ｐゴシック" charset="-128"/>
        <a:cs typeface="+mn-cs"/>
      </a:defRPr>
    </a:lvl3pPr>
    <a:lvl4pPr marL="1371600" algn="l" rtl="0" fontAlgn="base">
      <a:spcBef>
        <a:spcPct val="0"/>
      </a:spcBef>
      <a:spcAft>
        <a:spcPct val="0"/>
      </a:spcAft>
      <a:defRPr sz="1000" kern="1200">
        <a:solidFill>
          <a:schemeClr val="tx1"/>
        </a:solidFill>
        <a:latin typeface="Caecilia *" pitchFamily="2" charset="0"/>
        <a:ea typeface="ＭＳ Ｐゴシック" charset="-128"/>
        <a:cs typeface="+mn-cs"/>
      </a:defRPr>
    </a:lvl4pPr>
    <a:lvl5pPr marL="1828800" algn="l" rtl="0" fontAlgn="base">
      <a:spcBef>
        <a:spcPct val="0"/>
      </a:spcBef>
      <a:spcAft>
        <a:spcPct val="0"/>
      </a:spcAft>
      <a:defRPr sz="1000" kern="1200">
        <a:solidFill>
          <a:schemeClr val="tx1"/>
        </a:solidFill>
        <a:latin typeface="Caecilia *" pitchFamily="2" charset="0"/>
        <a:ea typeface="ＭＳ Ｐゴシック" charset="-128"/>
        <a:cs typeface="+mn-cs"/>
      </a:defRPr>
    </a:lvl5pPr>
    <a:lvl6pPr marL="2286000" algn="l" defTabSz="914400" rtl="0" eaLnBrk="1" latinLnBrk="0" hangingPunct="1">
      <a:defRPr sz="1000" kern="1200">
        <a:solidFill>
          <a:schemeClr val="tx1"/>
        </a:solidFill>
        <a:latin typeface="Caecilia *" pitchFamily="2" charset="0"/>
        <a:ea typeface="ＭＳ Ｐゴシック" charset="-128"/>
        <a:cs typeface="+mn-cs"/>
      </a:defRPr>
    </a:lvl6pPr>
    <a:lvl7pPr marL="2743200" algn="l" defTabSz="914400" rtl="0" eaLnBrk="1" latinLnBrk="0" hangingPunct="1">
      <a:defRPr sz="1000" kern="1200">
        <a:solidFill>
          <a:schemeClr val="tx1"/>
        </a:solidFill>
        <a:latin typeface="Caecilia *" pitchFamily="2" charset="0"/>
        <a:ea typeface="ＭＳ Ｐゴシック" charset="-128"/>
        <a:cs typeface="+mn-cs"/>
      </a:defRPr>
    </a:lvl7pPr>
    <a:lvl8pPr marL="3200400" algn="l" defTabSz="914400" rtl="0" eaLnBrk="1" latinLnBrk="0" hangingPunct="1">
      <a:defRPr sz="1000" kern="1200">
        <a:solidFill>
          <a:schemeClr val="tx1"/>
        </a:solidFill>
        <a:latin typeface="Caecilia *" pitchFamily="2" charset="0"/>
        <a:ea typeface="ＭＳ Ｐゴシック" charset="-128"/>
        <a:cs typeface="+mn-cs"/>
      </a:defRPr>
    </a:lvl8pPr>
    <a:lvl9pPr marL="3657600" algn="l" defTabSz="914400" rtl="0" eaLnBrk="1" latinLnBrk="0" hangingPunct="1">
      <a:defRPr sz="1000" kern="1200">
        <a:solidFill>
          <a:schemeClr val="tx1"/>
        </a:solidFill>
        <a:latin typeface="Caecilia *" pitchFamily="2"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000000"/>
    <a:srgbClr val="FFFFCC"/>
    <a:srgbClr val="C9FFFF"/>
    <a:srgbClr val="9DFFFF"/>
    <a:srgbClr val="66FFFF"/>
    <a:srgbClr val="CCFFCC"/>
    <a:srgbClr val="FF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944" y="-126"/>
      </p:cViewPr>
      <p:guideLst>
        <p:guide orient="horz" pos="8022"/>
        <p:guide pos="4322"/>
      </p:guideLst>
    </p:cSldViewPr>
  </p:slideViewPr>
  <p:outlineViewPr>
    <p:cViewPr>
      <p:scale>
        <a:sx n="25" d="100"/>
        <a:sy n="25"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6158" tIns="48079" rIns="96158" bIns="48079" numCol="1" anchor="t" anchorCtr="0" compatLnSpc="1">
            <a:prstTxWarp prst="textNoShape">
              <a:avLst/>
            </a:prstTxWarp>
          </a:bodyPr>
          <a:lstStyle>
            <a:lvl1pPr defTabSz="962025" eaLnBrk="0" hangingPunct="0">
              <a:defRPr sz="1300"/>
            </a:lvl1pPr>
          </a:lstStyle>
          <a:p>
            <a:pPr>
              <a:defRPr/>
            </a:pPr>
            <a:endParaRPr lang="es-ES"/>
          </a:p>
        </p:txBody>
      </p:sp>
      <p:sp>
        <p:nvSpPr>
          <p:cNvPr id="10243" name="Rectangle 1027"/>
          <p:cNvSpPr>
            <a:spLocks noGrp="1" noChangeArrowheads="1"/>
          </p:cNvSpPr>
          <p:nvPr>
            <p:ph type="dt" sz="quarter" idx="1"/>
          </p:nvPr>
        </p:nvSpPr>
        <p:spPr bwMode="auto">
          <a:xfrm>
            <a:off x="4022725" y="0"/>
            <a:ext cx="3076575" cy="511175"/>
          </a:xfrm>
          <a:prstGeom prst="rect">
            <a:avLst/>
          </a:prstGeom>
          <a:noFill/>
          <a:ln w="9525">
            <a:noFill/>
            <a:miter lim="800000"/>
            <a:headEnd/>
            <a:tailEnd/>
          </a:ln>
          <a:effectLst/>
        </p:spPr>
        <p:txBody>
          <a:bodyPr vert="horz" wrap="square" lIns="96158" tIns="48079" rIns="96158" bIns="48079" numCol="1" anchor="t" anchorCtr="0" compatLnSpc="1">
            <a:prstTxWarp prst="textNoShape">
              <a:avLst/>
            </a:prstTxWarp>
          </a:bodyPr>
          <a:lstStyle>
            <a:lvl1pPr algn="r" defTabSz="962025" eaLnBrk="0" hangingPunct="0">
              <a:defRPr sz="1300"/>
            </a:lvl1pPr>
          </a:lstStyle>
          <a:p>
            <a:pPr>
              <a:defRPr/>
            </a:pPr>
            <a:endParaRPr lang="es-ES"/>
          </a:p>
        </p:txBody>
      </p:sp>
      <p:sp>
        <p:nvSpPr>
          <p:cNvPr id="10244" name="Rectangle 1028"/>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6158" tIns="48079" rIns="96158" bIns="48079" numCol="1" anchor="b" anchorCtr="0" compatLnSpc="1">
            <a:prstTxWarp prst="textNoShape">
              <a:avLst/>
            </a:prstTxWarp>
          </a:bodyPr>
          <a:lstStyle>
            <a:lvl1pPr defTabSz="962025" eaLnBrk="0" hangingPunct="0">
              <a:defRPr sz="1300"/>
            </a:lvl1pPr>
          </a:lstStyle>
          <a:p>
            <a:pPr>
              <a:defRPr/>
            </a:pPr>
            <a:endParaRPr lang="es-ES"/>
          </a:p>
        </p:txBody>
      </p:sp>
      <p:sp>
        <p:nvSpPr>
          <p:cNvPr id="10245" name="Rectangle 1029"/>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6158" tIns="48079" rIns="96158" bIns="48079" numCol="1" anchor="b" anchorCtr="0" compatLnSpc="1">
            <a:prstTxWarp prst="textNoShape">
              <a:avLst/>
            </a:prstTxWarp>
          </a:bodyPr>
          <a:lstStyle>
            <a:lvl1pPr algn="r" defTabSz="962025" eaLnBrk="0" hangingPunct="0">
              <a:defRPr sz="1300"/>
            </a:lvl1pPr>
          </a:lstStyle>
          <a:p>
            <a:pPr>
              <a:defRPr/>
            </a:pPr>
            <a:fld id="{F2AB76E8-88D2-4A95-8D74-E9CD72BA9BBF}"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descr="isciiiFondoBlanco"/>
          <p:cNvPicPr>
            <a:picLocks noChangeAspect="1" noChangeArrowheads="1"/>
          </p:cNvPicPr>
          <p:nvPr/>
        </p:nvPicPr>
        <p:blipFill>
          <a:blip r:embed="rId2"/>
          <a:srcRect/>
          <a:stretch>
            <a:fillRect/>
          </a:stretch>
        </p:blipFill>
        <p:spPr bwMode="auto">
          <a:xfrm>
            <a:off x="238125" y="542925"/>
            <a:ext cx="2978150" cy="9767888"/>
          </a:xfrm>
          <a:prstGeom prst="rect">
            <a:avLst/>
          </a:prstGeom>
          <a:noFill/>
          <a:ln w="9525">
            <a:noFill/>
            <a:miter lim="800000"/>
            <a:headEnd/>
            <a:tailEnd/>
          </a:ln>
        </p:spPr>
      </p:pic>
      <p:sp>
        <p:nvSpPr>
          <p:cNvPr id="8194" name="Rectangle 2"/>
          <p:cNvSpPr>
            <a:spLocks noGrp="1" noChangeArrowheads="1"/>
          </p:cNvSpPr>
          <p:nvPr>
            <p:ph type="ctrTitle"/>
          </p:nvPr>
        </p:nvSpPr>
        <p:spPr>
          <a:xfrm>
            <a:off x="3549650" y="5424488"/>
            <a:ext cx="9480550" cy="5695950"/>
          </a:xfrm>
        </p:spPr>
        <p:txBody>
          <a:bodyPr/>
          <a:lstStyle>
            <a:lvl1pPr>
              <a:defRPr>
                <a:latin typeface="GillSans" pitchFamily="2" charset="0"/>
              </a:defRPr>
            </a:lvl1pPr>
          </a:lstStyle>
          <a:p>
            <a:r>
              <a:rPr lang="es-ES_tradnl"/>
              <a:t>Haga clic para modificar el estilo de título del patrón</a:t>
            </a:r>
          </a:p>
        </p:txBody>
      </p:sp>
      <p:sp>
        <p:nvSpPr>
          <p:cNvPr id="8195" name="Rectangle 3"/>
          <p:cNvSpPr>
            <a:spLocks noGrp="1" noChangeArrowheads="1"/>
          </p:cNvSpPr>
          <p:nvPr>
            <p:ph type="subTitle" idx="1"/>
          </p:nvPr>
        </p:nvSpPr>
        <p:spPr>
          <a:xfrm>
            <a:off x="3549650" y="11934825"/>
            <a:ext cx="9480550" cy="8135938"/>
          </a:xfrm>
        </p:spPr>
        <p:txBody>
          <a:bodyPr/>
          <a:lstStyle>
            <a:lvl1pPr marL="0" indent="0" algn="ctr">
              <a:buFontTx/>
              <a:buNone/>
              <a:defRPr/>
            </a:lvl1pPr>
          </a:lstStyle>
          <a:p>
            <a:r>
              <a:rPr lang="es-ES_tradnl"/>
              <a:t>Haga clic para modificar el estilo de subtítulo del patrón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A937823E-7780-4780-B2D0-E16EAE574C2A}" type="slidenum">
              <a:rPr lang="es-ES_tradnl"/>
              <a:pPr>
                <a:defRPr/>
              </a:pPr>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38" y="2174875"/>
            <a:ext cx="2630487" cy="19523075"/>
          </a:xfrm>
        </p:spPr>
        <p:txBody>
          <a:bodyPr vert="eaVert"/>
          <a:lstStyle/>
          <a:p>
            <a:r>
              <a:rPr lang="es-ES_tradnl" smtClean="0"/>
              <a:t>Click to edit Master title style</a:t>
            </a:r>
            <a:endParaRPr lang="en-US"/>
          </a:p>
        </p:txBody>
      </p:sp>
      <p:sp>
        <p:nvSpPr>
          <p:cNvPr id="3" name="Vertical Text Placeholder 2"/>
          <p:cNvSpPr>
            <a:spLocks noGrp="1"/>
          </p:cNvSpPr>
          <p:nvPr>
            <p:ph type="body" orient="vert" idx="1"/>
          </p:nvPr>
        </p:nvSpPr>
        <p:spPr>
          <a:xfrm>
            <a:off x="2170113" y="2174875"/>
            <a:ext cx="7743825" cy="19523075"/>
          </a:xfrm>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26864FB5-67C4-4D19-B7BE-C305A6FE79E5}" type="slidenum">
              <a:rPr lang="es-ES_tradnl"/>
              <a:pPr>
                <a:defRPr/>
              </a:pPr>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283CFD29-A312-420E-A335-1B24DD5BD304}" type="slidenum">
              <a:rPr lang="es-ES_tradnl"/>
              <a:pPr>
                <a:defRPr/>
              </a:pPr>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15686088"/>
            <a:ext cx="11658600" cy="4848225"/>
          </a:xfrm>
        </p:spPr>
        <p:txBody>
          <a:bodyPr anchor="t"/>
          <a:lstStyle>
            <a:lvl1pPr algn="l">
              <a:defRPr sz="4000" b="1" cap="all"/>
            </a:lvl1pPr>
          </a:lstStyle>
          <a:p>
            <a:r>
              <a:rPr lang="es-ES_tradnl" smtClean="0"/>
              <a:t>Click to edit Master title style</a:t>
            </a:r>
            <a:endParaRPr lang="en-US"/>
          </a:p>
        </p:txBody>
      </p:sp>
      <p:sp>
        <p:nvSpPr>
          <p:cNvPr id="3" name="Text Placeholder 2"/>
          <p:cNvSpPr>
            <a:spLocks noGrp="1"/>
          </p:cNvSpPr>
          <p:nvPr>
            <p:ph type="body" idx="1"/>
          </p:nvPr>
        </p:nvSpPr>
        <p:spPr>
          <a:xfrm>
            <a:off x="1084263" y="10345738"/>
            <a:ext cx="11658600" cy="53403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_tradnl"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F1636B5B-1CAD-47BC-BF35-E759404E2B2B}" type="slidenum">
              <a:rPr lang="es-ES_tradnl"/>
              <a:pPr>
                <a:defRPr/>
              </a:pPr>
              <a:t>‹Nº›</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sz="half" idx="1"/>
          </p:nvPr>
        </p:nvSpPr>
        <p:spPr>
          <a:xfrm>
            <a:off x="2170113" y="7051675"/>
            <a:ext cx="5186362" cy="14646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Content Placeholder 3"/>
          <p:cNvSpPr>
            <a:spLocks noGrp="1"/>
          </p:cNvSpPr>
          <p:nvPr>
            <p:ph sz="half" idx="2"/>
          </p:nvPr>
        </p:nvSpPr>
        <p:spPr>
          <a:xfrm>
            <a:off x="7508875" y="7051675"/>
            <a:ext cx="5187950" cy="14646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67ED454D-D6BA-4675-B9D2-99DED1EB606A}" type="slidenum">
              <a:rPr lang="es-ES_tradnl"/>
              <a:pPr>
                <a:defRPr/>
              </a:pPr>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977900"/>
            <a:ext cx="12345988" cy="4068763"/>
          </a:xfrm>
        </p:spPr>
        <p:txBody>
          <a:bodyPr/>
          <a:lstStyle>
            <a:lvl1pPr>
              <a:defRPr/>
            </a:lvl1pPr>
          </a:lstStyle>
          <a:p>
            <a:r>
              <a:rPr lang="es-ES_tradnl" smtClean="0"/>
              <a:t>Click to edit Master title style</a:t>
            </a:r>
            <a:endParaRPr lang="en-US"/>
          </a:p>
        </p:txBody>
      </p:sp>
      <p:sp>
        <p:nvSpPr>
          <p:cNvPr id="3" name="Text Placeholder 2"/>
          <p:cNvSpPr>
            <a:spLocks noGrp="1"/>
          </p:cNvSpPr>
          <p:nvPr>
            <p:ph type="body" idx="1"/>
          </p:nvPr>
        </p:nvSpPr>
        <p:spPr>
          <a:xfrm>
            <a:off x="685800" y="5464175"/>
            <a:ext cx="6061075" cy="2278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685800" y="7742238"/>
            <a:ext cx="6061075" cy="140636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Text Placeholder 4"/>
          <p:cNvSpPr>
            <a:spLocks noGrp="1"/>
          </p:cNvSpPr>
          <p:nvPr>
            <p:ph type="body" sz="quarter" idx="3"/>
          </p:nvPr>
        </p:nvSpPr>
        <p:spPr>
          <a:xfrm>
            <a:off x="6969125" y="5464175"/>
            <a:ext cx="6062663" cy="2278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6969125" y="7742238"/>
            <a:ext cx="6062663" cy="140636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229003C3-658A-4D80-9249-3A997B697B73}" type="slidenum">
              <a:rPr lang="es-ES_tradnl"/>
              <a:pPr>
                <a:defRPr/>
              </a:pPr>
              <a:t>‹Nº›</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A9E2A312-5E01-434B-AF9D-25F3B384D2EF}" type="slidenum">
              <a:rPr lang="es-ES_tradnl"/>
              <a:pPr>
                <a:defRPr/>
              </a:pPr>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0EE525F2-F6A5-4ED4-B956-FE4960F56A3D}" type="slidenum">
              <a:rPr lang="es-ES_tradnl"/>
              <a:pPr>
                <a:defRPr/>
              </a:pPr>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971550"/>
            <a:ext cx="4513263" cy="4137025"/>
          </a:xfrm>
        </p:spPr>
        <p:txBody>
          <a:bodyPr anchor="b"/>
          <a:lstStyle>
            <a:lvl1pPr algn="l">
              <a:defRPr sz="2000" b="1"/>
            </a:lvl1pPr>
          </a:lstStyle>
          <a:p>
            <a:r>
              <a:rPr lang="es-ES_tradnl" smtClean="0"/>
              <a:t>Click to edit Master title style</a:t>
            </a:r>
            <a:endParaRPr lang="en-US"/>
          </a:p>
        </p:txBody>
      </p:sp>
      <p:sp>
        <p:nvSpPr>
          <p:cNvPr id="3" name="Content Placeholder 2"/>
          <p:cNvSpPr>
            <a:spLocks noGrp="1"/>
          </p:cNvSpPr>
          <p:nvPr>
            <p:ph idx="1"/>
          </p:nvPr>
        </p:nvSpPr>
        <p:spPr>
          <a:xfrm>
            <a:off x="5362575" y="971550"/>
            <a:ext cx="7669213" cy="208343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Text Placeholder 3"/>
          <p:cNvSpPr>
            <a:spLocks noGrp="1"/>
          </p:cNvSpPr>
          <p:nvPr>
            <p:ph type="body" sz="half" idx="2"/>
          </p:nvPr>
        </p:nvSpPr>
        <p:spPr>
          <a:xfrm>
            <a:off x="685800" y="5108575"/>
            <a:ext cx="4513263" cy="166973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C0797D4D-7EC3-46CA-96F9-A3C5F684F719}" type="slidenum">
              <a:rPr lang="es-ES_tradnl"/>
              <a:pPr>
                <a:defRPr/>
              </a:pPr>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17087850"/>
            <a:ext cx="8229600" cy="2017713"/>
          </a:xfrm>
        </p:spPr>
        <p:txBody>
          <a:bodyPr anchor="b"/>
          <a:lstStyle>
            <a:lvl1pPr algn="l">
              <a:defRPr sz="2000" b="1"/>
            </a:lvl1pPr>
          </a:lstStyle>
          <a:p>
            <a:r>
              <a:rPr lang="es-ES_tradnl" smtClean="0"/>
              <a:t>Click to edit Master title style</a:t>
            </a:r>
            <a:endParaRPr lang="en-US"/>
          </a:p>
        </p:txBody>
      </p:sp>
      <p:sp>
        <p:nvSpPr>
          <p:cNvPr id="3" name="Picture Placeholder 2"/>
          <p:cNvSpPr>
            <a:spLocks noGrp="1"/>
          </p:cNvSpPr>
          <p:nvPr>
            <p:ph type="pic" idx="1"/>
          </p:nvPr>
        </p:nvSpPr>
        <p:spPr>
          <a:xfrm>
            <a:off x="2689225" y="2181225"/>
            <a:ext cx="8229600" cy="146462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689225" y="19105563"/>
            <a:ext cx="8229600" cy="28638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2D94D91E-45D7-411E-BA98-7849A4DB4347}" type="slidenum">
              <a:rPr lang="es-ES_tradnl"/>
              <a:pPr>
                <a:defRPr/>
              </a:pPr>
              <a:t>‹Nº›</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170113" y="2174875"/>
            <a:ext cx="10526712" cy="4067175"/>
          </a:xfrm>
          <a:prstGeom prst="rect">
            <a:avLst/>
          </a:prstGeom>
          <a:noFill/>
          <a:ln w="9525">
            <a:noFill/>
            <a:miter lim="800000"/>
            <a:headEnd/>
            <a:tailEnd/>
          </a:ln>
        </p:spPr>
        <p:txBody>
          <a:bodyPr vert="horz" wrap="square" lIns="207908" tIns="103953" rIns="207908" bIns="103953" numCol="1" anchor="ctr" anchorCtr="0" compatLnSpc="1">
            <a:prstTxWarp prst="textNoShape">
              <a:avLst/>
            </a:prstTxWarp>
          </a:bodyPr>
          <a:lstStyle/>
          <a:p>
            <a:pPr lvl="0"/>
            <a:r>
              <a:rPr lang="es-ES_tradnl" smtClean="0"/>
              <a:t>Haga clic para modificar el estilo de título del patrón</a:t>
            </a:r>
          </a:p>
        </p:txBody>
      </p:sp>
      <p:sp>
        <p:nvSpPr>
          <p:cNvPr id="2051" name="Rectangle 3"/>
          <p:cNvSpPr>
            <a:spLocks noGrp="1" noChangeArrowheads="1"/>
          </p:cNvSpPr>
          <p:nvPr>
            <p:ph type="body" idx="1"/>
          </p:nvPr>
        </p:nvSpPr>
        <p:spPr bwMode="auto">
          <a:xfrm>
            <a:off x="2170113" y="7051675"/>
            <a:ext cx="10526712" cy="14646275"/>
          </a:xfrm>
          <a:prstGeom prst="rect">
            <a:avLst/>
          </a:prstGeom>
          <a:noFill/>
          <a:ln w="9525">
            <a:noFill/>
            <a:miter lim="800000"/>
            <a:headEnd/>
            <a:tailEnd/>
          </a:ln>
        </p:spPr>
        <p:txBody>
          <a:bodyPr vert="horz" wrap="square" lIns="207908" tIns="103953" rIns="207908" bIns="103953"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p>
        </p:txBody>
      </p:sp>
      <p:sp>
        <p:nvSpPr>
          <p:cNvPr id="7172" name="Rectangle 4"/>
          <p:cNvSpPr>
            <a:spLocks noGrp="1" noChangeArrowheads="1"/>
          </p:cNvSpPr>
          <p:nvPr>
            <p:ph type="sldNum" sz="quarter" idx="4"/>
          </p:nvPr>
        </p:nvSpPr>
        <p:spPr bwMode="auto">
          <a:xfrm>
            <a:off x="9836150" y="22240875"/>
            <a:ext cx="2860675" cy="1631950"/>
          </a:xfrm>
          <a:prstGeom prst="rect">
            <a:avLst/>
          </a:prstGeom>
          <a:noFill/>
          <a:ln w="9525">
            <a:noFill/>
            <a:miter lim="800000"/>
            <a:headEnd/>
            <a:tailEnd/>
          </a:ln>
          <a:effectLst/>
        </p:spPr>
        <p:txBody>
          <a:bodyPr vert="horz" wrap="square" lIns="207908" tIns="103953" rIns="207908" bIns="103953" numCol="1" anchor="t" anchorCtr="0" compatLnSpc="1">
            <a:prstTxWarp prst="textNoShape">
              <a:avLst/>
            </a:prstTxWarp>
          </a:bodyPr>
          <a:lstStyle>
            <a:lvl1pPr algn="r" eaLnBrk="0" hangingPunct="0">
              <a:defRPr sz="3100">
                <a:solidFill>
                  <a:srgbClr val="006587"/>
                </a:solidFill>
                <a:latin typeface="Caecilia" pitchFamily="2" charset="0"/>
              </a:defRPr>
            </a:lvl1pPr>
          </a:lstStyle>
          <a:p>
            <a:pPr>
              <a:defRPr/>
            </a:pPr>
            <a:fld id="{0882B679-F5F2-4A96-917F-F9797008ABC2}" type="slidenum">
              <a:rPr lang="es-ES_tradnl"/>
              <a:pPr>
                <a:defRPr/>
              </a:pPr>
              <a:t>‹Nº›</a:t>
            </a:fld>
            <a:endParaRPr lang="es-ES_tradnl"/>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2078038" rtl="0" eaLnBrk="0" fontAlgn="base" hangingPunct="0">
        <a:spcBef>
          <a:spcPct val="0"/>
        </a:spcBef>
        <a:spcAft>
          <a:spcPct val="0"/>
        </a:spcAft>
        <a:defRPr sz="10300">
          <a:solidFill>
            <a:schemeClr val="tx1"/>
          </a:solidFill>
          <a:latin typeface="+mj-lt"/>
          <a:ea typeface="ＭＳ Ｐゴシック" charset="-128"/>
          <a:cs typeface="+mj-cs"/>
        </a:defRPr>
      </a:lvl1pPr>
      <a:lvl2pPr algn="ctr" defTabSz="2078038" rtl="0" eaLnBrk="0" fontAlgn="base" hangingPunct="0">
        <a:spcBef>
          <a:spcPct val="0"/>
        </a:spcBef>
        <a:spcAft>
          <a:spcPct val="0"/>
        </a:spcAft>
        <a:defRPr sz="10300">
          <a:solidFill>
            <a:schemeClr val="tx1"/>
          </a:solidFill>
          <a:latin typeface="Arial" charset="0"/>
          <a:ea typeface="ＭＳ Ｐゴシック" charset="-128"/>
        </a:defRPr>
      </a:lvl2pPr>
      <a:lvl3pPr algn="ctr" defTabSz="2078038" rtl="0" eaLnBrk="0" fontAlgn="base" hangingPunct="0">
        <a:spcBef>
          <a:spcPct val="0"/>
        </a:spcBef>
        <a:spcAft>
          <a:spcPct val="0"/>
        </a:spcAft>
        <a:defRPr sz="10300">
          <a:solidFill>
            <a:schemeClr val="tx1"/>
          </a:solidFill>
          <a:latin typeface="Arial" charset="0"/>
          <a:ea typeface="ＭＳ Ｐゴシック" charset="-128"/>
        </a:defRPr>
      </a:lvl3pPr>
      <a:lvl4pPr algn="ctr" defTabSz="2078038" rtl="0" eaLnBrk="0" fontAlgn="base" hangingPunct="0">
        <a:spcBef>
          <a:spcPct val="0"/>
        </a:spcBef>
        <a:spcAft>
          <a:spcPct val="0"/>
        </a:spcAft>
        <a:defRPr sz="10300">
          <a:solidFill>
            <a:schemeClr val="tx1"/>
          </a:solidFill>
          <a:latin typeface="Arial" charset="0"/>
          <a:ea typeface="ＭＳ Ｐゴシック" charset="-128"/>
        </a:defRPr>
      </a:lvl4pPr>
      <a:lvl5pPr algn="ctr" defTabSz="2078038" rtl="0" eaLnBrk="0" fontAlgn="base" hangingPunct="0">
        <a:spcBef>
          <a:spcPct val="0"/>
        </a:spcBef>
        <a:spcAft>
          <a:spcPct val="0"/>
        </a:spcAft>
        <a:defRPr sz="10300">
          <a:solidFill>
            <a:schemeClr val="tx1"/>
          </a:solidFill>
          <a:latin typeface="Arial" charset="0"/>
          <a:ea typeface="ＭＳ Ｐゴシック" charset="-128"/>
        </a:defRPr>
      </a:lvl5pPr>
      <a:lvl6pPr marL="457200" algn="ctr" defTabSz="2078038" rtl="0" eaLnBrk="0" fontAlgn="base" hangingPunct="0">
        <a:spcBef>
          <a:spcPct val="0"/>
        </a:spcBef>
        <a:spcAft>
          <a:spcPct val="0"/>
        </a:spcAft>
        <a:defRPr sz="10300">
          <a:solidFill>
            <a:schemeClr val="tx1"/>
          </a:solidFill>
          <a:latin typeface="Arial" charset="0"/>
        </a:defRPr>
      </a:lvl6pPr>
      <a:lvl7pPr marL="914400" algn="ctr" defTabSz="2078038" rtl="0" eaLnBrk="0" fontAlgn="base" hangingPunct="0">
        <a:spcBef>
          <a:spcPct val="0"/>
        </a:spcBef>
        <a:spcAft>
          <a:spcPct val="0"/>
        </a:spcAft>
        <a:defRPr sz="10300">
          <a:solidFill>
            <a:schemeClr val="tx1"/>
          </a:solidFill>
          <a:latin typeface="Arial" charset="0"/>
        </a:defRPr>
      </a:lvl7pPr>
      <a:lvl8pPr marL="1371600" algn="ctr" defTabSz="2078038" rtl="0" eaLnBrk="0" fontAlgn="base" hangingPunct="0">
        <a:spcBef>
          <a:spcPct val="0"/>
        </a:spcBef>
        <a:spcAft>
          <a:spcPct val="0"/>
        </a:spcAft>
        <a:defRPr sz="10300">
          <a:solidFill>
            <a:schemeClr val="tx1"/>
          </a:solidFill>
          <a:latin typeface="Arial" charset="0"/>
        </a:defRPr>
      </a:lvl8pPr>
      <a:lvl9pPr marL="1828800" algn="ctr" defTabSz="2078038" rtl="0" eaLnBrk="0" fontAlgn="base" hangingPunct="0">
        <a:spcBef>
          <a:spcPct val="0"/>
        </a:spcBef>
        <a:spcAft>
          <a:spcPct val="0"/>
        </a:spcAft>
        <a:defRPr sz="10300">
          <a:solidFill>
            <a:schemeClr val="tx1"/>
          </a:solidFill>
          <a:latin typeface="Arial" charset="0"/>
        </a:defRPr>
      </a:lvl9pPr>
    </p:titleStyle>
    <p:bodyStyle>
      <a:lvl1pPr marL="779463" indent="-779463" algn="l" defTabSz="2078038" rtl="0" eaLnBrk="0" fontAlgn="base" hangingPunct="0">
        <a:spcBef>
          <a:spcPct val="20000"/>
        </a:spcBef>
        <a:spcAft>
          <a:spcPct val="0"/>
        </a:spcAft>
        <a:buClr>
          <a:schemeClr val="hlink"/>
        </a:buClr>
        <a:buChar char="•"/>
        <a:defRPr sz="7000">
          <a:solidFill>
            <a:schemeClr val="tx1"/>
          </a:solidFill>
          <a:latin typeface="+mn-lt"/>
          <a:ea typeface="ＭＳ Ｐゴシック" charset="-128"/>
          <a:cs typeface="+mn-cs"/>
        </a:defRPr>
      </a:lvl1pPr>
      <a:lvl2pPr marL="1693863" indent="-652463" algn="l" defTabSz="2078038" rtl="0" eaLnBrk="0" fontAlgn="base" hangingPunct="0">
        <a:spcBef>
          <a:spcPct val="20000"/>
        </a:spcBef>
        <a:spcAft>
          <a:spcPct val="0"/>
        </a:spcAft>
        <a:buClr>
          <a:schemeClr val="hlink"/>
        </a:buClr>
        <a:buChar char="–"/>
        <a:defRPr sz="6200">
          <a:solidFill>
            <a:schemeClr val="tx1"/>
          </a:solidFill>
          <a:latin typeface="+mn-lt"/>
          <a:ea typeface="ＭＳ Ｐゴシック" charset="-128"/>
        </a:defRPr>
      </a:lvl2pPr>
      <a:lvl3pPr marL="2595563" indent="-517525" algn="l" defTabSz="2078038" rtl="0" eaLnBrk="0" fontAlgn="base" hangingPunct="0">
        <a:spcBef>
          <a:spcPct val="20000"/>
        </a:spcBef>
        <a:spcAft>
          <a:spcPct val="0"/>
        </a:spcAft>
        <a:buClr>
          <a:schemeClr val="hlink"/>
        </a:buClr>
        <a:buChar char="•"/>
        <a:defRPr sz="5200">
          <a:solidFill>
            <a:schemeClr val="tx1"/>
          </a:solidFill>
          <a:latin typeface="+mn-lt"/>
          <a:ea typeface="ＭＳ Ｐゴシック" charset="-128"/>
        </a:defRPr>
      </a:lvl3pPr>
      <a:lvl4pPr marL="3636963" indent="-520700" algn="l" defTabSz="2078038" rtl="0" eaLnBrk="0" fontAlgn="base" hangingPunct="0">
        <a:spcBef>
          <a:spcPct val="20000"/>
        </a:spcBef>
        <a:spcAft>
          <a:spcPct val="0"/>
        </a:spcAft>
        <a:buClr>
          <a:schemeClr val="hlink"/>
        </a:buClr>
        <a:buChar char="–"/>
        <a:defRPr sz="4400">
          <a:solidFill>
            <a:schemeClr val="tx1"/>
          </a:solidFill>
          <a:latin typeface="+mn-lt"/>
          <a:ea typeface="ＭＳ Ｐゴシック" charset="-128"/>
        </a:defRPr>
      </a:lvl4pPr>
      <a:lvl5pPr marL="4673600" indent="-520700" algn="l" defTabSz="2078038" rtl="0" eaLnBrk="0" fontAlgn="base" hangingPunct="0">
        <a:spcBef>
          <a:spcPct val="20000"/>
        </a:spcBef>
        <a:spcAft>
          <a:spcPct val="0"/>
        </a:spcAft>
        <a:buClr>
          <a:schemeClr val="hlink"/>
        </a:buClr>
        <a:buChar char="»"/>
        <a:defRPr sz="4400">
          <a:solidFill>
            <a:schemeClr val="tx1"/>
          </a:solidFill>
          <a:latin typeface="+mn-lt"/>
          <a:ea typeface="ＭＳ Ｐゴシック" charset="-128"/>
        </a:defRPr>
      </a:lvl5pPr>
      <a:lvl6pPr marL="5130800" indent="-520700" algn="l" defTabSz="2078038" rtl="0" eaLnBrk="0" fontAlgn="base" hangingPunct="0">
        <a:spcBef>
          <a:spcPct val="20000"/>
        </a:spcBef>
        <a:spcAft>
          <a:spcPct val="0"/>
        </a:spcAft>
        <a:buClr>
          <a:schemeClr val="hlink"/>
        </a:buClr>
        <a:buChar char="»"/>
        <a:defRPr sz="4400">
          <a:solidFill>
            <a:schemeClr val="tx1"/>
          </a:solidFill>
          <a:latin typeface="+mn-lt"/>
          <a:ea typeface="ＭＳ Ｐゴシック" charset="-128"/>
        </a:defRPr>
      </a:lvl6pPr>
      <a:lvl7pPr marL="5588000" indent="-520700" algn="l" defTabSz="2078038" rtl="0" eaLnBrk="0" fontAlgn="base" hangingPunct="0">
        <a:spcBef>
          <a:spcPct val="20000"/>
        </a:spcBef>
        <a:spcAft>
          <a:spcPct val="0"/>
        </a:spcAft>
        <a:buClr>
          <a:schemeClr val="hlink"/>
        </a:buClr>
        <a:buChar char="»"/>
        <a:defRPr sz="4400">
          <a:solidFill>
            <a:schemeClr val="tx1"/>
          </a:solidFill>
          <a:latin typeface="+mn-lt"/>
          <a:ea typeface="ＭＳ Ｐゴシック" charset="-128"/>
        </a:defRPr>
      </a:lvl7pPr>
      <a:lvl8pPr marL="6045200" indent="-520700" algn="l" defTabSz="2078038" rtl="0" eaLnBrk="0" fontAlgn="base" hangingPunct="0">
        <a:spcBef>
          <a:spcPct val="20000"/>
        </a:spcBef>
        <a:spcAft>
          <a:spcPct val="0"/>
        </a:spcAft>
        <a:buClr>
          <a:schemeClr val="hlink"/>
        </a:buClr>
        <a:buChar char="»"/>
        <a:defRPr sz="4400">
          <a:solidFill>
            <a:schemeClr val="tx1"/>
          </a:solidFill>
          <a:latin typeface="+mn-lt"/>
          <a:ea typeface="ＭＳ Ｐゴシック" charset="-128"/>
        </a:defRPr>
      </a:lvl8pPr>
      <a:lvl9pPr marL="6502400" indent="-520700" algn="l" defTabSz="2078038" rtl="0" eaLnBrk="0" fontAlgn="base" hangingPunct="0">
        <a:spcBef>
          <a:spcPct val="20000"/>
        </a:spcBef>
        <a:spcAft>
          <a:spcPct val="0"/>
        </a:spcAft>
        <a:buClr>
          <a:schemeClr val="hlink"/>
        </a:buClr>
        <a:buChar char="»"/>
        <a:defRPr sz="4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Line 6"/>
          <p:cNvSpPr>
            <a:spLocks noChangeShapeType="1"/>
          </p:cNvSpPr>
          <p:nvPr/>
        </p:nvSpPr>
        <p:spPr bwMode="auto">
          <a:xfrm>
            <a:off x="619125" y="3708400"/>
            <a:ext cx="12195175" cy="0"/>
          </a:xfrm>
          <a:prstGeom prst="line">
            <a:avLst/>
          </a:prstGeom>
          <a:noFill/>
          <a:ln w="19050">
            <a:solidFill>
              <a:schemeClr val="tx2"/>
            </a:solidFill>
            <a:round/>
            <a:headEnd/>
            <a:tailEnd/>
          </a:ln>
        </p:spPr>
        <p:txBody>
          <a:bodyPr/>
          <a:lstStyle/>
          <a:p>
            <a:endParaRPr lang="es-ES"/>
          </a:p>
        </p:txBody>
      </p:sp>
      <p:sp>
        <p:nvSpPr>
          <p:cNvPr id="1032" name="Text Box 8"/>
          <p:cNvSpPr txBox="1">
            <a:spLocks noChangeArrowheads="1"/>
          </p:cNvSpPr>
          <p:nvPr/>
        </p:nvSpPr>
        <p:spPr bwMode="auto">
          <a:xfrm>
            <a:off x="344488" y="5364163"/>
            <a:ext cx="6357937" cy="1730375"/>
          </a:xfrm>
          <a:prstGeom prst="rect">
            <a:avLst/>
          </a:prstGeom>
          <a:noFill/>
          <a:ln w="9525">
            <a:noFill/>
            <a:miter lim="800000"/>
            <a:headEnd/>
            <a:tailEnd/>
          </a:ln>
        </p:spPr>
        <p:txBody>
          <a:bodyPr lIns="207908" tIns="103953" rIns="207908" bIns="103953">
            <a:spAutoFit/>
          </a:bodyPr>
          <a:lstStyle/>
          <a:p>
            <a:pPr algn="just" defTabSz="2078038" eaLnBrk="0" hangingPunct="0">
              <a:spcBef>
                <a:spcPct val="50000"/>
              </a:spcBef>
            </a:pPr>
            <a:r>
              <a:rPr lang="es-ES" sz="2000" b="1">
                <a:solidFill>
                  <a:srgbClr val="000000"/>
                </a:solidFill>
                <a:latin typeface="Verdana" charset="0"/>
                <a:cs typeface="Times New Roman" charset="0"/>
              </a:rPr>
              <a:t>Escriba en este espacio una breve introducción al tema, el objetivo general de su trabajo y los objetivos específicos, si los tiene. Recuerde que no es conveniente más de un objetivo general </a:t>
            </a:r>
          </a:p>
        </p:txBody>
      </p:sp>
      <p:sp>
        <p:nvSpPr>
          <p:cNvPr id="1033" name="Text Box 10"/>
          <p:cNvSpPr txBox="1">
            <a:spLocks noChangeArrowheads="1"/>
          </p:cNvSpPr>
          <p:nvPr/>
        </p:nvSpPr>
        <p:spPr bwMode="auto">
          <a:xfrm>
            <a:off x="7031038" y="5086350"/>
            <a:ext cx="6350000" cy="2949575"/>
          </a:xfrm>
          <a:prstGeom prst="rect">
            <a:avLst/>
          </a:prstGeom>
          <a:noFill/>
          <a:ln w="9525">
            <a:noFill/>
            <a:miter lim="800000"/>
            <a:headEnd/>
            <a:tailEnd/>
          </a:ln>
        </p:spPr>
        <p:txBody>
          <a:bodyPr lIns="207908" tIns="103953" rIns="207908" bIns="103953">
            <a:spAutoFit/>
          </a:bodyPr>
          <a:lstStyle/>
          <a:p>
            <a:pPr defTabSz="2078038" eaLnBrk="0" hangingPunct="0"/>
            <a:r>
              <a:rPr lang="es-ES" sz="2000" b="1">
                <a:solidFill>
                  <a:srgbClr val="000000"/>
                </a:solidFill>
                <a:latin typeface="Verdana" charset="0"/>
                <a:cs typeface="Times New Roman" charset="0"/>
              </a:rPr>
              <a:t>Escriba en este espacio la metodología de su trabajo estructurada: diseño, sujetos, periodo y ámbito del estudio, estrategia de recogida de datos, variables principales y análisis estadístico de los datos.</a:t>
            </a:r>
          </a:p>
          <a:p>
            <a:pPr defTabSz="2078038" eaLnBrk="0" hangingPunct="0"/>
            <a:endParaRPr lang="es-ES" sz="2000" b="1">
              <a:solidFill>
                <a:srgbClr val="000000"/>
              </a:solidFill>
              <a:latin typeface="Verdana" charset="0"/>
              <a:cs typeface="Times New Roman" charset="0"/>
            </a:endParaRPr>
          </a:p>
          <a:p>
            <a:pPr defTabSz="2078038" eaLnBrk="0" hangingPunct="0"/>
            <a:r>
              <a:rPr lang="es-ES" sz="2000" b="1">
                <a:solidFill>
                  <a:srgbClr val="000000"/>
                </a:solidFill>
                <a:latin typeface="Verdana" charset="0"/>
                <a:cs typeface="Times New Roman" charset="0"/>
              </a:rPr>
              <a:t>El recuadro se irá ampliando según vaya escribiendo.</a:t>
            </a:r>
          </a:p>
        </p:txBody>
      </p:sp>
      <p:sp>
        <p:nvSpPr>
          <p:cNvPr id="1034" name="Text Box 698"/>
          <p:cNvSpPr txBox="1">
            <a:spLocks noChangeArrowheads="1"/>
          </p:cNvSpPr>
          <p:nvPr/>
        </p:nvSpPr>
        <p:spPr bwMode="auto">
          <a:xfrm>
            <a:off x="90488" y="23064788"/>
            <a:ext cx="12195175" cy="806450"/>
          </a:xfrm>
          <a:prstGeom prst="rect">
            <a:avLst/>
          </a:prstGeom>
          <a:noFill/>
          <a:ln w="9525">
            <a:noFill/>
            <a:miter lim="800000"/>
            <a:headEnd/>
            <a:tailEnd/>
          </a:ln>
        </p:spPr>
        <p:txBody>
          <a:bodyPr lIns="45749" tIns="22873" rIns="45749" bIns="22873">
            <a:spAutoFit/>
          </a:bodyPr>
          <a:lstStyle/>
          <a:p>
            <a:pPr marL="860425" indent="-363538" algn="just" defTabSz="458788" eaLnBrk="0" hangingPunct="0">
              <a:spcBef>
                <a:spcPct val="50000"/>
              </a:spcBef>
            </a:pPr>
            <a:r>
              <a:rPr lang="es-ES" sz="2000" b="1">
                <a:solidFill>
                  <a:srgbClr val="000000"/>
                </a:solidFill>
                <a:latin typeface="Verdana" charset="0"/>
                <a:cs typeface="Times New Roman" charset="0"/>
              </a:rPr>
              <a:t>Escriba en este espacio las conclusiones de su trabajo.</a:t>
            </a:r>
          </a:p>
          <a:p>
            <a:pPr marL="860425" indent="-363538" algn="just" defTabSz="458788" eaLnBrk="0" hangingPunct="0">
              <a:spcBef>
                <a:spcPct val="50000"/>
              </a:spcBef>
            </a:pPr>
            <a:endParaRPr lang="es-ES" sz="2000" b="1">
              <a:solidFill>
                <a:srgbClr val="000000"/>
              </a:solidFill>
              <a:latin typeface="Verdana" charset="0"/>
              <a:cs typeface="Times New Roman" charset="0"/>
            </a:endParaRPr>
          </a:p>
        </p:txBody>
      </p:sp>
      <p:sp>
        <p:nvSpPr>
          <p:cNvPr id="1035" name="Text Box 7"/>
          <p:cNvSpPr txBox="1">
            <a:spLocks noChangeArrowheads="1"/>
          </p:cNvSpPr>
          <p:nvPr/>
        </p:nvSpPr>
        <p:spPr bwMode="auto">
          <a:xfrm>
            <a:off x="366713" y="4005263"/>
            <a:ext cx="4327525" cy="1139825"/>
          </a:xfrm>
          <a:prstGeom prst="rect">
            <a:avLst/>
          </a:prstGeom>
          <a:solidFill>
            <a:schemeClr val="accent2"/>
          </a:solidFill>
          <a:ln w="19050">
            <a:solidFill>
              <a:schemeClr val="tx1"/>
            </a:solidFill>
            <a:miter lim="800000"/>
            <a:headEnd/>
            <a:tailEnd/>
          </a:ln>
        </p:spPr>
        <p:txBody>
          <a:bodyPr lIns="207908" tIns="103953" rIns="207908" bIns="103953">
            <a:spAutoFit/>
          </a:bodyPr>
          <a:lstStyle/>
          <a:p>
            <a:pPr algn="ctr" defTabSz="2078038" eaLnBrk="0" hangingPunct="0">
              <a:spcBef>
                <a:spcPct val="50000"/>
              </a:spcBef>
            </a:pPr>
            <a:r>
              <a:rPr lang="en-GB" sz="3000" b="1">
                <a:solidFill>
                  <a:schemeClr val="bg1"/>
                </a:solidFill>
                <a:latin typeface="Verdana" charset="0"/>
              </a:rPr>
              <a:t>ANTECEDENTES Y OBJETIVO</a:t>
            </a:r>
          </a:p>
        </p:txBody>
      </p:sp>
      <p:sp>
        <p:nvSpPr>
          <p:cNvPr id="1036" name="Text Box 1012"/>
          <p:cNvSpPr txBox="1">
            <a:spLocks noChangeArrowheads="1"/>
          </p:cNvSpPr>
          <p:nvPr/>
        </p:nvSpPr>
        <p:spPr bwMode="auto">
          <a:xfrm>
            <a:off x="120650" y="8172450"/>
            <a:ext cx="6740525" cy="5692775"/>
          </a:xfrm>
          <a:prstGeom prst="rect">
            <a:avLst/>
          </a:prstGeom>
          <a:noFill/>
          <a:ln w="9525">
            <a:noFill/>
            <a:miter lim="800000"/>
            <a:headEnd/>
            <a:tailEnd/>
          </a:ln>
        </p:spPr>
        <p:txBody>
          <a:bodyPr lIns="207908" tIns="103953" rIns="207908" bIns="103953">
            <a:spAutoFit/>
          </a:bodyPr>
          <a:lstStyle/>
          <a:p>
            <a:pPr algn="just" defTabSz="2078038" eaLnBrk="0" hangingPunct="0">
              <a:spcBef>
                <a:spcPct val="50000"/>
              </a:spcBef>
            </a:pPr>
            <a:r>
              <a:rPr lang="es-ES" sz="2000" b="1">
                <a:solidFill>
                  <a:srgbClr val="000000"/>
                </a:solidFill>
                <a:latin typeface="Verdana" charset="0"/>
                <a:cs typeface="Times New Roman" charset="0"/>
              </a:rPr>
              <a:t>Escriba en este espacio los resultados de su trabajo. Recuerde indicar en el texto el número del gráfico o de la tabla al que se esté haciendo referencia.</a:t>
            </a:r>
          </a:p>
          <a:p>
            <a:pPr algn="just" defTabSz="2078038" eaLnBrk="0" hangingPunct="0">
              <a:spcBef>
                <a:spcPct val="50000"/>
              </a:spcBef>
            </a:pPr>
            <a:r>
              <a:rPr lang="es-ES" sz="2000" b="1">
                <a:solidFill>
                  <a:srgbClr val="000000"/>
                </a:solidFill>
                <a:latin typeface="Verdana" charset="0"/>
                <a:cs typeface="Times New Roman" charset="0"/>
              </a:rPr>
              <a:t>Puede eliminar y crear sus propios gráficos o tablas. Para insertar una tabla seleccione la opción “tabla” del menú “insertar” que aparece en la barra superior de la pantalla. Para insertar un gráfico selección la opción “gráfico” del menú “insertar” que aparece en la barra superior de la pantalla</a:t>
            </a:r>
          </a:p>
          <a:p>
            <a:pPr algn="just" defTabSz="2078038" eaLnBrk="0" hangingPunct="0">
              <a:spcBef>
                <a:spcPct val="50000"/>
              </a:spcBef>
            </a:pPr>
            <a:r>
              <a:rPr lang="es-ES" sz="2000" b="1">
                <a:solidFill>
                  <a:srgbClr val="000000"/>
                </a:solidFill>
                <a:latin typeface="Verdana" charset="0"/>
                <a:cs typeface="Times New Roman" charset="0"/>
              </a:rPr>
              <a:t>Puede cambiar el tipo de gráfico y añadir o quitar categorías haciendo clic dos veces sobre el grafico y eligiendo la opción “tipo de gráfico” del menú “gráfico” que aparecerá en la barra superior de la pantalla</a:t>
            </a:r>
            <a:endParaRPr lang="en-GB" sz="2000" b="1">
              <a:solidFill>
                <a:srgbClr val="000000"/>
              </a:solidFill>
              <a:latin typeface="Verdana" charset="0"/>
            </a:endParaRPr>
          </a:p>
        </p:txBody>
      </p:sp>
      <p:sp>
        <p:nvSpPr>
          <p:cNvPr id="1037" name="Line 1014"/>
          <p:cNvSpPr>
            <a:spLocks noChangeShapeType="1"/>
          </p:cNvSpPr>
          <p:nvPr/>
        </p:nvSpPr>
        <p:spPr bwMode="auto">
          <a:xfrm>
            <a:off x="608013" y="23880763"/>
            <a:ext cx="12190412" cy="0"/>
          </a:xfrm>
          <a:prstGeom prst="line">
            <a:avLst/>
          </a:prstGeom>
          <a:noFill/>
          <a:ln w="19050">
            <a:solidFill>
              <a:schemeClr val="tx2"/>
            </a:solidFill>
            <a:round/>
            <a:headEnd/>
            <a:tailEnd/>
          </a:ln>
        </p:spPr>
        <p:txBody>
          <a:bodyPr/>
          <a:lstStyle/>
          <a:p>
            <a:endParaRPr lang="es-ES"/>
          </a:p>
        </p:txBody>
      </p:sp>
      <p:sp>
        <p:nvSpPr>
          <p:cNvPr id="1038" name="Text Box 1030"/>
          <p:cNvSpPr txBox="1">
            <a:spLocks noChangeArrowheads="1"/>
          </p:cNvSpPr>
          <p:nvPr/>
        </p:nvSpPr>
        <p:spPr bwMode="auto">
          <a:xfrm>
            <a:off x="6861175" y="8886825"/>
            <a:ext cx="6675438" cy="4321175"/>
          </a:xfrm>
          <a:prstGeom prst="rect">
            <a:avLst/>
          </a:prstGeom>
          <a:noFill/>
          <a:ln w="9525">
            <a:noFill/>
            <a:miter lim="800000"/>
            <a:headEnd/>
            <a:tailEnd/>
          </a:ln>
        </p:spPr>
        <p:txBody>
          <a:bodyPr lIns="207908" tIns="103953" rIns="207908" bIns="103953">
            <a:spAutoFit/>
          </a:bodyPr>
          <a:lstStyle/>
          <a:p>
            <a:pPr defTabSz="2078038" eaLnBrk="0" hangingPunct="0">
              <a:spcBef>
                <a:spcPct val="50000"/>
              </a:spcBef>
            </a:pPr>
            <a:r>
              <a:rPr lang="es-ES" sz="2000" b="1">
                <a:solidFill>
                  <a:srgbClr val="000000"/>
                </a:solidFill>
                <a:latin typeface="Verdana" charset="0"/>
                <a:cs typeface="Times New Roman" charset="0"/>
              </a:rPr>
              <a:t>Continúe exponiendo sus resultados en este espacio.</a:t>
            </a:r>
          </a:p>
          <a:p>
            <a:pPr defTabSz="2078038" eaLnBrk="0" hangingPunct="0">
              <a:spcBef>
                <a:spcPct val="50000"/>
              </a:spcBef>
            </a:pPr>
            <a:r>
              <a:rPr lang="es-ES" sz="2000" b="1">
                <a:solidFill>
                  <a:srgbClr val="000000"/>
                </a:solidFill>
                <a:latin typeface="Verdana" charset="0"/>
                <a:cs typeface="Times New Roman" charset="0"/>
              </a:rPr>
              <a:t>Para escribir en estas tablas, haga clic en alguna casilla. Puede eliminar o añadir columnas y filas seleccionando una fila o columna, haciendo clic en el botón derecho del ratón y seleccionando alguna de las opciones de “eliminar” o “insertar”.</a:t>
            </a:r>
          </a:p>
          <a:p>
            <a:pPr defTabSz="2078038" eaLnBrk="0" hangingPunct="0">
              <a:spcBef>
                <a:spcPct val="50000"/>
              </a:spcBef>
            </a:pPr>
            <a:r>
              <a:rPr lang="es-ES" sz="2000" b="1">
                <a:solidFill>
                  <a:srgbClr val="000000"/>
                </a:solidFill>
                <a:latin typeface="Verdana" charset="0"/>
                <a:cs typeface="Times New Roman" charset="0"/>
              </a:rPr>
              <a:t>Puede cambiar el tamaño de la letra.</a:t>
            </a:r>
          </a:p>
          <a:p>
            <a:pPr defTabSz="2078038" eaLnBrk="0" hangingPunct="0">
              <a:spcBef>
                <a:spcPct val="50000"/>
              </a:spcBef>
            </a:pPr>
            <a:r>
              <a:rPr lang="es-ES" sz="2000" b="1">
                <a:solidFill>
                  <a:srgbClr val="000000"/>
                </a:solidFill>
                <a:latin typeface="Verdana" charset="0"/>
                <a:cs typeface="Times New Roman" charset="0"/>
              </a:rPr>
              <a:t>Puede cambiar el  tamaño de la fila o de la columna haciendo clic sobre alguna línea de la tabla y sin soltar, arrastre el ratón.</a:t>
            </a:r>
            <a:endParaRPr lang="en-GB" sz="2000" b="1">
              <a:solidFill>
                <a:srgbClr val="000000"/>
              </a:solidFill>
              <a:latin typeface="Verdana" charset="0"/>
              <a:cs typeface="Times New Roman" charset="0"/>
            </a:endParaRPr>
          </a:p>
        </p:txBody>
      </p:sp>
      <p:sp>
        <p:nvSpPr>
          <p:cNvPr id="1039" name="Text Box 1048"/>
          <p:cNvSpPr txBox="1">
            <a:spLocks noChangeArrowheads="1"/>
          </p:cNvSpPr>
          <p:nvPr/>
        </p:nvSpPr>
        <p:spPr bwMode="auto">
          <a:xfrm>
            <a:off x="403225" y="2501900"/>
            <a:ext cx="12863513" cy="703263"/>
          </a:xfrm>
          <a:prstGeom prst="rect">
            <a:avLst/>
          </a:prstGeom>
          <a:noFill/>
          <a:ln w="12700">
            <a:noFill/>
            <a:prstDash val="lgDash"/>
            <a:miter lim="800000"/>
            <a:headEnd/>
            <a:tailEnd/>
          </a:ln>
        </p:spPr>
        <p:txBody>
          <a:bodyPr lIns="207887" tIns="103942" rIns="207887" bIns="103942">
            <a:spAutoFit/>
          </a:bodyPr>
          <a:lstStyle/>
          <a:p>
            <a:pPr algn="ctr" defTabSz="2078038" eaLnBrk="0" hangingPunct="0">
              <a:spcBef>
                <a:spcPct val="50000"/>
              </a:spcBef>
            </a:pPr>
            <a:r>
              <a:rPr lang="en-GB" sz="3200" b="1">
                <a:solidFill>
                  <a:srgbClr val="000000"/>
                </a:solidFill>
                <a:latin typeface="Verdana" charset="0"/>
                <a:cs typeface="Times New Roman" charset="0"/>
              </a:rPr>
              <a:t>TÍTULO</a:t>
            </a:r>
            <a:endParaRPr lang="es-ES" sz="3200" b="1">
              <a:solidFill>
                <a:srgbClr val="000000"/>
              </a:solidFill>
              <a:latin typeface="Verdana" charset="0"/>
              <a:cs typeface="Times New Roman" charset="0"/>
            </a:endParaRPr>
          </a:p>
        </p:txBody>
      </p:sp>
      <p:sp>
        <p:nvSpPr>
          <p:cNvPr id="1040" name="Text Box 1049"/>
          <p:cNvSpPr txBox="1">
            <a:spLocks noChangeArrowheads="1"/>
          </p:cNvSpPr>
          <p:nvPr/>
        </p:nvSpPr>
        <p:spPr bwMode="auto">
          <a:xfrm>
            <a:off x="450850" y="3201988"/>
            <a:ext cx="13079413" cy="506412"/>
          </a:xfrm>
          <a:prstGeom prst="rect">
            <a:avLst/>
          </a:prstGeom>
          <a:noFill/>
          <a:ln w="9525">
            <a:noFill/>
            <a:miter lim="800000"/>
            <a:headEnd/>
            <a:tailEnd/>
          </a:ln>
        </p:spPr>
        <p:txBody>
          <a:bodyPr lIns="207887" tIns="103942" rIns="207887" bIns="103942">
            <a:spAutoFit/>
          </a:bodyPr>
          <a:lstStyle/>
          <a:p>
            <a:pPr algn="ctr" defTabSz="2078038" eaLnBrk="0" hangingPunct="0">
              <a:lnSpc>
                <a:spcPct val="120000"/>
              </a:lnSpc>
            </a:pPr>
            <a:r>
              <a:rPr lang="es-ES_tradnl" sz="1800" b="1">
                <a:solidFill>
                  <a:srgbClr val="000000"/>
                </a:solidFill>
                <a:latin typeface="Verdana" charset="0"/>
                <a:cs typeface="Times New Roman" charset="0"/>
              </a:rPr>
              <a:t>AUTORES Y AFILIACIÓN</a:t>
            </a:r>
            <a:endParaRPr lang="es-ES" sz="1800" b="1">
              <a:solidFill>
                <a:srgbClr val="000000"/>
              </a:solidFill>
              <a:latin typeface="Verdana" charset="0"/>
            </a:endParaRPr>
          </a:p>
        </p:txBody>
      </p:sp>
      <p:graphicFrame>
        <p:nvGraphicFramePr>
          <p:cNvPr id="1026" name="Object 2"/>
          <p:cNvGraphicFramePr>
            <a:graphicFrameLocks noChangeAspect="1"/>
          </p:cNvGraphicFramePr>
          <p:nvPr/>
        </p:nvGraphicFramePr>
        <p:xfrm>
          <a:off x="928688" y="14744700"/>
          <a:ext cx="5857875" cy="3367088"/>
        </p:xfrm>
        <a:graphic>
          <a:graphicData uri="http://schemas.openxmlformats.org/presentationml/2006/ole">
            <p:oleObj spid="_x0000_s1026" name="Chart" r:id="rId3" imgW="9180000" imgH="5276160" progId="MSGraph.Chart.8">
              <p:embed followColorScheme="textAndBackground"/>
            </p:oleObj>
          </a:graphicData>
        </a:graphic>
      </p:graphicFrame>
      <p:sp>
        <p:nvSpPr>
          <p:cNvPr id="1041" name="Rectangle 1051"/>
          <p:cNvSpPr>
            <a:spLocks noChangeArrowheads="1"/>
          </p:cNvSpPr>
          <p:nvPr/>
        </p:nvSpPr>
        <p:spPr bwMode="auto">
          <a:xfrm>
            <a:off x="1481138" y="14249400"/>
            <a:ext cx="3957637" cy="547688"/>
          </a:xfrm>
          <a:prstGeom prst="rect">
            <a:avLst/>
          </a:prstGeom>
          <a:noFill/>
          <a:ln w="9525">
            <a:noFill/>
            <a:miter lim="800000"/>
            <a:headEnd/>
            <a:tailEnd/>
          </a:ln>
        </p:spPr>
        <p:txBody>
          <a:bodyPr lIns="39956" tIns="19978" rIns="39956" bIns="19978" anchor="ctr"/>
          <a:lstStyle/>
          <a:p>
            <a:pPr algn="ctr" defTabSz="2078038" eaLnBrk="0" hangingPunct="0"/>
            <a:r>
              <a:rPr lang="es-ES_tradnl" sz="1600" b="1">
                <a:latin typeface="Verdana" charset="0"/>
              </a:rPr>
              <a:t>Gráfico 1. Título del gráfico</a:t>
            </a:r>
          </a:p>
        </p:txBody>
      </p:sp>
      <p:sp>
        <p:nvSpPr>
          <p:cNvPr id="1042" name="Rectangle 1052"/>
          <p:cNvSpPr>
            <a:spLocks noChangeArrowheads="1"/>
          </p:cNvSpPr>
          <p:nvPr/>
        </p:nvSpPr>
        <p:spPr bwMode="auto">
          <a:xfrm>
            <a:off x="8693150" y="14249400"/>
            <a:ext cx="3813175" cy="547688"/>
          </a:xfrm>
          <a:prstGeom prst="rect">
            <a:avLst/>
          </a:prstGeom>
          <a:noFill/>
          <a:ln w="9525">
            <a:noFill/>
            <a:miter lim="800000"/>
            <a:headEnd/>
            <a:tailEnd/>
          </a:ln>
        </p:spPr>
        <p:txBody>
          <a:bodyPr lIns="39956" tIns="19978" rIns="39956" bIns="19978" anchor="ctr"/>
          <a:lstStyle/>
          <a:p>
            <a:pPr algn="ctr" defTabSz="2078038" eaLnBrk="0" hangingPunct="0"/>
            <a:r>
              <a:rPr lang="es-ES_tradnl" sz="1600" b="1">
                <a:latin typeface="Verdana" charset="0"/>
              </a:rPr>
              <a:t>Gráfico 2. Título del gráfico</a:t>
            </a:r>
          </a:p>
        </p:txBody>
      </p:sp>
      <p:graphicFrame>
        <p:nvGraphicFramePr>
          <p:cNvPr id="1027" name="Object 3"/>
          <p:cNvGraphicFramePr>
            <a:graphicFrameLocks noChangeAspect="1"/>
          </p:cNvGraphicFramePr>
          <p:nvPr/>
        </p:nvGraphicFramePr>
        <p:xfrm>
          <a:off x="7291388" y="14711363"/>
          <a:ext cx="6119812" cy="3397250"/>
        </p:xfrm>
        <a:graphic>
          <a:graphicData uri="http://schemas.openxmlformats.org/presentationml/2006/ole">
            <p:oleObj spid="_x0000_s1027" name="Chart" r:id="rId4" imgW="9787680" imgH="5433840" progId="MSGraph.Chart.8">
              <p:embed followColorScheme="full"/>
            </p:oleObj>
          </a:graphicData>
        </a:graphic>
      </p:graphicFrame>
      <p:sp>
        <p:nvSpPr>
          <p:cNvPr id="1043" name="Rectangle 1055"/>
          <p:cNvSpPr>
            <a:spLocks noChangeArrowheads="1"/>
          </p:cNvSpPr>
          <p:nvPr/>
        </p:nvSpPr>
        <p:spPr bwMode="auto">
          <a:xfrm>
            <a:off x="1481138" y="18043525"/>
            <a:ext cx="3957637" cy="546100"/>
          </a:xfrm>
          <a:prstGeom prst="rect">
            <a:avLst/>
          </a:prstGeom>
          <a:noFill/>
          <a:ln w="9525">
            <a:noFill/>
            <a:miter lim="800000"/>
            <a:headEnd/>
            <a:tailEnd/>
          </a:ln>
        </p:spPr>
        <p:txBody>
          <a:bodyPr lIns="39956" tIns="19978" rIns="39956" bIns="19978" anchor="ctr"/>
          <a:lstStyle/>
          <a:p>
            <a:pPr algn="ctr" defTabSz="2078038" eaLnBrk="0" hangingPunct="0"/>
            <a:r>
              <a:rPr lang="es-ES_tradnl" sz="1600" b="1">
                <a:latin typeface="Verdana" charset="0"/>
              </a:rPr>
              <a:t>Gráfico 4. Título del gráfico</a:t>
            </a:r>
          </a:p>
        </p:txBody>
      </p:sp>
      <p:graphicFrame>
        <p:nvGraphicFramePr>
          <p:cNvPr id="1028" name="Object 4"/>
          <p:cNvGraphicFramePr>
            <a:graphicFrameLocks noChangeAspect="1"/>
          </p:cNvGraphicFramePr>
          <p:nvPr/>
        </p:nvGraphicFramePr>
        <p:xfrm>
          <a:off x="1235075" y="18430875"/>
          <a:ext cx="5191125" cy="3567113"/>
        </p:xfrm>
        <a:graphic>
          <a:graphicData uri="http://schemas.openxmlformats.org/presentationml/2006/ole">
            <p:oleObj spid="_x0000_s1028" name="Chart" r:id="rId5" imgW="9888840" imgH="6795000" progId="MSGraph.Chart.8">
              <p:embed followColorScheme="textAndBackground"/>
            </p:oleObj>
          </a:graphicData>
        </a:graphic>
      </p:graphicFrame>
      <p:sp>
        <p:nvSpPr>
          <p:cNvPr id="1044" name="Rectangle 1057"/>
          <p:cNvSpPr>
            <a:spLocks noChangeArrowheads="1"/>
          </p:cNvSpPr>
          <p:nvPr/>
        </p:nvSpPr>
        <p:spPr bwMode="auto">
          <a:xfrm>
            <a:off x="8605838" y="18043525"/>
            <a:ext cx="3957637" cy="546100"/>
          </a:xfrm>
          <a:prstGeom prst="rect">
            <a:avLst/>
          </a:prstGeom>
          <a:noFill/>
          <a:ln w="9525">
            <a:noFill/>
            <a:miter lim="800000"/>
            <a:headEnd/>
            <a:tailEnd/>
          </a:ln>
        </p:spPr>
        <p:txBody>
          <a:bodyPr lIns="39956" tIns="19978" rIns="39956" bIns="19978" anchor="ctr"/>
          <a:lstStyle/>
          <a:p>
            <a:pPr algn="ctr" defTabSz="2078038" eaLnBrk="0" hangingPunct="0"/>
            <a:r>
              <a:rPr lang="es-ES_tradnl" sz="1600" b="1">
                <a:latin typeface="Verdana" charset="0"/>
              </a:rPr>
              <a:t>Gráfico 5. Título del gráfico</a:t>
            </a:r>
          </a:p>
        </p:txBody>
      </p:sp>
      <p:graphicFrame>
        <p:nvGraphicFramePr>
          <p:cNvPr id="1029" name="Object 5"/>
          <p:cNvGraphicFramePr>
            <a:graphicFrameLocks noChangeAspect="1"/>
          </p:cNvGraphicFramePr>
          <p:nvPr/>
        </p:nvGraphicFramePr>
        <p:xfrm>
          <a:off x="7794625" y="18426113"/>
          <a:ext cx="4989513" cy="3429000"/>
        </p:xfrm>
        <a:graphic>
          <a:graphicData uri="http://schemas.openxmlformats.org/presentationml/2006/ole">
            <p:oleObj spid="_x0000_s1029" name="Chart" r:id="rId6" imgW="9888840" imgH="6795000" progId="MSGraph.Chart.8">
              <p:embed followColorScheme="textAndBackground"/>
            </p:oleObj>
          </a:graphicData>
        </a:graphic>
      </p:graphicFrame>
      <p:sp>
        <p:nvSpPr>
          <p:cNvPr id="1045" name="Text Box 1066"/>
          <p:cNvSpPr txBox="1">
            <a:spLocks noChangeArrowheads="1"/>
          </p:cNvSpPr>
          <p:nvPr/>
        </p:nvSpPr>
        <p:spPr bwMode="auto">
          <a:xfrm>
            <a:off x="7031038" y="4125913"/>
            <a:ext cx="4327525" cy="682625"/>
          </a:xfrm>
          <a:prstGeom prst="rect">
            <a:avLst/>
          </a:prstGeom>
          <a:solidFill>
            <a:schemeClr val="accent2"/>
          </a:solidFill>
          <a:ln w="19050">
            <a:solidFill>
              <a:schemeClr val="tx1"/>
            </a:solidFill>
            <a:miter lim="800000"/>
            <a:headEnd/>
            <a:tailEnd/>
          </a:ln>
        </p:spPr>
        <p:txBody>
          <a:bodyPr lIns="207908" tIns="103953" rIns="207908" bIns="103953">
            <a:spAutoFit/>
          </a:bodyPr>
          <a:lstStyle/>
          <a:p>
            <a:pPr algn="ctr" defTabSz="2078038" eaLnBrk="0" hangingPunct="0">
              <a:spcBef>
                <a:spcPct val="50000"/>
              </a:spcBef>
            </a:pPr>
            <a:r>
              <a:rPr lang="en-GB" sz="3000" b="1">
                <a:solidFill>
                  <a:schemeClr val="bg1"/>
                </a:solidFill>
                <a:latin typeface="Verdana" charset="0"/>
              </a:rPr>
              <a:t>MÉTODO</a:t>
            </a:r>
          </a:p>
        </p:txBody>
      </p:sp>
      <p:sp>
        <p:nvSpPr>
          <p:cNvPr id="1046" name="Text Box 1067"/>
          <p:cNvSpPr txBox="1">
            <a:spLocks noChangeArrowheads="1"/>
          </p:cNvSpPr>
          <p:nvPr/>
        </p:nvSpPr>
        <p:spPr bwMode="auto">
          <a:xfrm>
            <a:off x="344488" y="7308850"/>
            <a:ext cx="4327525" cy="682625"/>
          </a:xfrm>
          <a:prstGeom prst="rect">
            <a:avLst/>
          </a:prstGeom>
          <a:solidFill>
            <a:schemeClr val="accent2"/>
          </a:solidFill>
          <a:ln w="19050">
            <a:solidFill>
              <a:schemeClr val="tx1"/>
            </a:solidFill>
            <a:miter lim="800000"/>
            <a:headEnd/>
            <a:tailEnd/>
          </a:ln>
        </p:spPr>
        <p:txBody>
          <a:bodyPr lIns="207908" tIns="103953" rIns="207908" bIns="103953">
            <a:spAutoFit/>
          </a:bodyPr>
          <a:lstStyle/>
          <a:p>
            <a:pPr algn="ctr" defTabSz="2078038" eaLnBrk="0" hangingPunct="0">
              <a:spcBef>
                <a:spcPct val="50000"/>
              </a:spcBef>
            </a:pPr>
            <a:r>
              <a:rPr lang="en-GB" sz="3000" b="1">
                <a:solidFill>
                  <a:schemeClr val="bg1"/>
                </a:solidFill>
                <a:latin typeface="Verdana" charset="0"/>
              </a:rPr>
              <a:t>RESULTADOS</a:t>
            </a:r>
          </a:p>
        </p:txBody>
      </p:sp>
      <p:sp>
        <p:nvSpPr>
          <p:cNvPr id="1047" name="Text Box 1068"/>
          <p:cNvSpPr txBox="1">
            <a:spLocks noChangeArrowheads="1"/>
          </p:cNvSpPr>
          <p:nvPr/>
        </p:nvSpPr>
        <p:spPr bwMode="auto">
          <a:xfrm>
            <a:off x="12244388" y="2498725"/>
            <a:ext cx="1598612" cy="561975"/>
          </a:xfrm>
          <a:prstGeom prst="rect">
            <a:avLst/>
          </a:prstGeom>
          <a:noFill/>
          <a:ln w="9525">
            <a:noFill/>
            <a:miter lim="800000"/>
            <a:headEnd/>
            <a:tailEnd/>
          </a:ln>
        </p:spPr>
        <p:txBody>
          <a:bodyPr lIns="236171" tIns="118086" rIns="236171" bIns="118086">
            <a:spAutoFit/>
          </a:bodyPr>
          <a:lstStyle/>
          <a:p>
            <a:pPr defTabSz="434975">
              <a:spcBef>
                <a:spcPct val="50000"/>
              </a:spcBef>
            </a:pPr>
            <a:r>
              <a:rPr lang="es-ES" sz="2100">
                <a:solidFill>
                  <a:srgbClr val="000000"/>
                </a:solidFill>
                <a:latin typeface="Verdana" charset="0"/>
              </a:rPr>
              <a:t>Nº COM</a:t>
            </a:r>
          </a:p>
        </p:txBody>
      </p:sp>
      <p:sp>
        <p:nvSpPr>
          <p:cNvPr id="1048" name="Text Box 1069"/>
          <p:cNvSpPr txBox="1">
            <a:spLocks noChangeArrowheads="1"/>
          </p:cNvSpPr>
          <p:nvPr/>
        </p:nvSpPr>
        <p:spPr bwMode="auto">
          <a:xfrm>
            <a:off x="450850" y="22053550"/>
            <a:ext cx="4327525" cy="682625"/>
          </a:xfrm>
          <a:prstGeom prst="rect">
            <a:avLst/>
          </a:prstGeom>
          <a:solidFill>
            <a:schemeClr val="accent2"/>
          </a:solidFill>
          <a:ln w="19050">
            <a:solidFill>
              <a:schemeClr val="tx1"/>
            </a:solidFill>
            <a:miter lim="800000"/>
            <a:headEnd/>
            <a:tailEnd/>
          </a:ln>
        </p:spPr>
        <p:txBody>
          <a:bodyPr lIns="207908" tIns="103953" rIns="207908" bIns="103953">
            <a:spAutoFit/>
          </a:bodyPr>
          <a:lstStyle/>
          <a:p>
            <a:pPr algn="ctr" defTabSz="2078038" eaLnBrk="0" hangingPunct="0">
              <a:spcBef>
                <a:spcPct val="50000"/>
              </a:spcBef>
            </a:pPr>
            <a:r>
              <a:rPr lang="en-GB" sz="3000" b="1">
                <a:solidFill>
                  <a:schemeClr val="bg1"/>
                </a:solidFill>
                <a:latin typeface="Verdana" charset="0"/>
              </a:rPr>
              <a:t>CONCLUSIONES</a:t>
            </a:r>
          </a:p>
        </p:txBody>
      </p:sp>
      <p:sp>
        <p:nvSpPr>
          <p:cNvPr id="1049" name="AutoShape 25" descr="aepcc2013"/>
          <p:cNvSpPr>
            <a:spLocks noChangeAspect="1" noChangeArrowheads="1"/>
          </p:cNvSpPr>
          <p:nvPr/>
        </p:nvSpPr>
        <p:spPr bwMode="auto">
          <a:xfrm>
            <a:off x="127000" y="-144463"/>
            <a:ext cx="304800" cy="304801"/>
          </a:xfrm>
          <a:prstGeom prst="rect">
            <a:avLst/>
          </a:prstGeom>
          <a:noFill/>
          <a:ln w="9525">
            <a:noFill/>
            <a:miter lim="800000"/>
            <a:headEnd/>
            <a:tailEnd/>
          </a:ln>
        </p:spPr>
        <p:txBody>
          <a:bodyPr/>
          <a:lstStyle/>
          <a:p>
            <a:endParaRPr lang="es-ES"/>
          </a:p>
        </p:txBody>
      </p:sp>
      <p:sp>
        <p:nvSpPr>
          <p:cNvPr id="1050" name="AutoShape 27" descr="aepcc2013"/>
          <p:cNvSpPr>
            <a:spLocks noChangeAspect="1" noChangeArrowheads="1"/>
          </p:cNvSpPr>
          <p:nvPr/>
        </p:nvSpPr>
        <p:spPr bwMode="auto">
          <a:xfrm>
            <a:off x="127000" y="-144463"/>
            <a:ext cx="304800" cy="304801"/>
          </a:xfrm>
          <a:prstGeom prst="rect">
            <a:avLst/>
          </a:prstGeom>
          <a:noFill/>
          <a:ln w="9525">
            <a:noFill/>
            <a:miter lim="800000"/>
            <a:headEnd/>
            <a:tailEnd/>
          </a:ln>
        </p:spPr>
        <p:txBody>
          <a:bodyPr/>
          <a:lstStyle/>
          <a:p>
            <a:endParaRPr lang="es-ES"/>
          </a:p>
        </p:txBody>
      </p:sp>
      <p:pic>
        <p:nvPicPr>
          <p:cNvPr id="2" name="Picture 7" descr="http://www.geyseco.es/sehop2015/images/cabecera_web.jpg"/>
          <p:cNvPicPr>
            <a:picLocks noChangeAspect="1" noChangeArrowheads="1"/>
          </p:cNvPicPr>
          <p:nvPr/>
        </p:nvPicPr>
        <p:blipFill>
          <a:blip r:embed="rId7"/>
          <a:srcRect/>
          <a:stretch>
            <a:fillRect/>
          </a:stretch>
        </p:blipFill>
        <p:spPr bwMode="auto">
          <a:xfrm>
            <a:off x="-1" y="0"/>
            <a:ext cx="13717589" cy="2310332"/>
          </a:xfrm>
          <a:prstGeom prst="rect">
            <a:avLst/>
          </a:prstGeom>
          <a:noFill/>
        </p:spPr>
      </p:pic>
    </p:spTree>
  </p:cSld>
  <p:clrMapOvr>
    <a:masterClrMapping/>
  </p:clrMapOvr>
</p:sld>
</file>

<file path=ppt/theme/theme1.xml><?xml version="1.0" encoding="utf-8"?>
<a:theme xmlns:a="http://schemas.openxmlformats.org/drawingml/2006/main" name="ISCIII Fondo Blanco">
  <a:themeElements>
    <a:clrScheme name="ISCIII Fondo Blanco 3">
      <a:dk1>
        <a:srgbClr val="006587"/>
      </a:dk1>
      <a:lt1>
        <a:srgbClr val="FFFFFF"/>
      </a:lt1>
      <a:dk2>
        <a:srgbClr val="006587"/>
      </a:dk2>
      <a:lt2>
        <a:srgbClr val="808080"/>
      </a:lt2>
      <a:accent1>
        <a:srgbClr val="FFCC66"/>
      </a:accent1>
      <a:accent2>
        <a:srgbClr val="8CB6CF"/>
      </a:accent2>
      <a:accent3>
        <a:srgbClr val="FFFFFF"/>
      </a:accent3>
      <a:accent4>
        <a:srgbClr val="005572"/>
      </a:accent4>
      <a:accent5>
        <a:srgbClr val="FFE2B8"/>
      </a:accent5>
      <a:accent6>
        <a:srgbClr val="7EA5BB"/>
      </a:accent6>
      <a:hlink>
        <a:srgbClr val="ACCADC"/>
      </a:hlink>
      <a:folHlink>
        <a:srgbClr val="B2B2B2"/>
      </a:folHlink>
    </a:clrScheme>
    <a:fontScheme name="ISCIII Fondo Blanco">
      <a:majorFont>
        <a:latin typeface="Arial"/>
        <a:ea typeface=""/>
        <a:cs typeface=""/>
      </a:majorFont>
      <a:minorFont>
        <a:latin typeface="Caecil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4975" rtl="0" eaLnBrk="1" fontAlgn="base" latinLnBrk="0" hangingPunct="1">
          <a:lnSpc>
            <a:spcPct val="100000"/>
          </a:lnSpc>
          <a:spcBef>
            <a:spcPct val="0"/>
          </a:spcBef>
          <a:spcAft>
            <a:spcPct val="0"/>
          </a:spcAft>
          <a:buClrTx/>
          <a:buSzTx/>
          <a:buFontTx/>
          <a:buNone/>
          <a:tabLst/>
          <a:defRPr kumimoji="0" lang="es-ES" sz="1000" b="0" i="0" u="none" strike="noStrike" cap="none" normalizeH="0" baseline="0">
            <a:ln>
              <a:noFill/>
            </a:ln>
            <a:solidFill>
              <a:schemeClr val="tx1"/>
            </a:solidFill>
            <a:effectLst/>
            <a:latin typeface="Caecilia *"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4975" rtl="0" eaLnBrk="1" fontAlgn="base" latinLnBrk="0" hangingPunct="1">
          <a:lnSpc>
            <a:spcPct val="100000"/>
          </a:lnSpc>
          <a:spcBef>
            <a:spcPct val="0"/>
          </a:spcBef>
          <a:spcAft>
            <a:spcPct val="0"/>
          </a:spcAft>
          <a:buClrTx/>
          <a:buSzTx/>
          <a:buFontTx/>
          <a:buNone/>
          <a:tabLst/>
          <a:defRPr kumimoji="0" lang="es-ES" sz="1000" b="0" i="0" u="none" strike="noStrike" cap="none" normalizeH="0" baseline="0">
            <a:ln>
              <a:noFill/>
            </a:ln>
            <a:solidFill>
              <a:schemeClr val="tx1"/>
            </a:solidFill>
            <a:effectLst/>
            <a:latin typeface="Caecilia *" pitchFamily="2" charset="0"/>
          </a:defRPr>
        </a:defPPr>
      </a:lstStyle>
    </a:lnDef>
  </a:objectDefaults>
  <a:extraClrSchemeLst>
    <a:extraClrScheme>
      <a:clrScheme name="ISCIII Fondo Blanco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SCIII Fondo Blanco 2">
        <a:dk1>
          <a:srgbClr val="808080"/>
        </a:dk1>
        <a:lt1>
          <a:srgbClr val="FFFFFF"/>
        </a:lt1>
        <a:dk2>
          <a:srgbClr val="006587"/>
        </a:dk2>
        <a:lt2>
          <a:srgbClr val="FFFFFF"/>
        </a:lt2>
        <a:accent1>
          <a:srgbClr val="FFCC66"/>
        </a:accent1>
        <a:accent2>
          <a:srgbClr val="8CB6CF"/>
        </a:accent2>
        <a:accent3>
          <a:srgbClr val="AAB8C3"/>
        </a:accent3>
        <a:accent4>
          <a:srgbClr val="DADADA"/>
        </a:accent4>
        <a:accent5>
          <a:srgbClr val="FFE2B8"/>
        </a:accent5>
        <a:accent6>
          <a:srgbClr val="7EA5BB"/>
        </a:accent6>
        <a:hlink>
          <a:srgbClr val="ACCADC"/>
        </a:hlink>
        <a:folHlink>
          <a:srgbClr val="B2B2B2"/>
        </a:folHlink>
      </a:clrScheme>
      <a:clrMap bg1="dk2" tx1="lt1" bg2="dk1" tx2="lt2" accent1="accent1" accent2="accent2" accent3="accent3" accent4="accent4" accent5="accent5" accent6="accent6" hlink="hlink" folHlink="folHlink"/>
    </a:extraClrScheme>
    <a:extraClrScheme>
      <a:clrScheme name="ISCIII Fondo Blanco 3">
        <a:dk1>
          <a:srgbClr val="006587"/>
        </a:dk1>
        <a:lt1>
          <a:srgbClr val="FFFFFF"/>
        </a:lt1>
        <a:dk2>
          <a:srgbClr val="006587"/>
        </a:dk2>
        <a:lt2>
          <a:srgbClr val="808080"/>
        </a:lt2>
        <a:accent1>
          <a:srgbClr val="FFCC66"/>
        </a:accent1>
        <a:accent2>
          <a:srgbClr val="8CB6CF"/>
        </a:accent2>
        <a:accent3>
          <a:srgbClr val="FFFFFF"/>
        </a:accent3>
        <a:accent4>
          <a:srgbClr val="005572"/>
        </a:accent4>
        <a:accent5>
          <a:srgbClr val="FFE2B8"/>
        </a:accent5>
        <a:accent6>
          <a:srgbClr val="7EA5BB"/>
        </a:accent6>
        <a:hlink>
          <a:srgbClr val="ACCAD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\\Hercules\plantillas\ISCIII Fondo Blanco.pot</Template>
  <TotalTime>961</TotalTime>
  <Words>346</Words>
  <Application>Microsoft Office PowerPoint</Application>
  <PresentationFormat>Personalizado</PresentationFormat>
  <Paragraphs>23</Paragraphs>
  <Slides>1</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vt:i4>
      </vt:variant>
    </vt:vector>
  </HeadingPairs>
  <TitlesOfParts>
    <vt:vector size="3" baseType="lpstr">
      <vt:lpstr>ISCIII Fondo Blanco</vt:lpstr>
      <vt:lpstr>Chart</vt:lpstr>
      <vt:lpstr>Diapositiva 1</vt:lpstr>
    </vt:vector>
  </TitlesOfParts>
  <Company>Instituto de Salud Carlos III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Centro Nac. de Epidemiología</dc:creator>
  <cp:lastModifiedBy>PRACTICAS</cp:lastModifiedBy>
  <cp:revision>72</cp:revision>
  <dcterms:created xsi:type="dcterms:W3CDTF">2002-05-13T10:52:16Z</dcterms:created>
  <dcterms:modified xsi:type="dcterms:W3CDTF">2015-04-22T14:23:25Z</dcterms:modified>
</cp:coreProperties>
</file>