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93B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7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207BF-D93D-4C47-A650-67F07BE7F073}" type="datetimeFigureOut">
              <a:rPr lang="es-ES" smtClean="0"/>
              <a:pPr/>
              <a:t>22/4/2015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1FB4A-5272-420D-81A8-F15BC89158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rmAutofit fontScale="90000"/>
          </a:bodyPr>
          <a:lstStyle/>
          <a:p>
            <a:pPr lvl="0"/>
            <a:r>
              <a:rPr kumimoji="0" lang="en-US" sz="6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Escriba</a:t>
            </a: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 </a:t>
            </a:r>
            <a:r>
              <a:rPr kumimoji="0" lang="en-US" sz="6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aquí</a:t>
            </a: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 el </a:t>
            </a:r>
            <a:r>
              <a:rPr kumimoji="0" lang="en-US" sz="6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título</a:t>
            </a: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> de </a:t>
            </a:r>
            <a:r>
              <a:rPr lang="en-US" sz="6000" b="1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su</a:t>
            </a:r>
            <a:r>
              <a:rPr lang="en-US" sz="6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 </a:t>
            </a:r>
            <a:r>
              <a:rPr lang="en-US" sz="6000" b="1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comunicación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  <a:t/>
            </a:r>
            <a:b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Copperplate" pitchFamily="-109" charset="0"/>
              </a:rPr>
            </a:b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5148064" y="4725144"/>
            <a:ext cx="3704456" cy="1752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_tradnl" sz="8600" b="1" kern="0" dirty="0">
                <a:solidFill>
                  <a:srgbClr val="7493B0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ESCRIBA EN ESTE </a:t>
            </a:r>
            <a:r>
              <a:rPr lang="es-ES_tradnl" sz="8600" b="1" kern="0">
                <a:solidFill>
                  <a:srgbClr val="7493B0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ESPACIO </a:t>
            </a:r>
            <a:r>
              <a:rPr lang="es-ES_tradnl" sz="8600" b="1" kern="0" smtClean="0">
                <a:solidFill>
                  <a:srgbClr val="7493B0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LOS </a:t>
            </a:r>
            <a:r>
              <a:rPr lang="es-ES_tradnl" sz="8600" b="1" kern="0" dirty="0">
                <a:solidFill>
                  <a:srgbClr val="7493B0"/>
                </a:solidFill>
                <a:latin typeface="+mj-lt"/>
                <a:ea typeface="+mj-ea"/>
                <a:cs typeface="+mj-cs"/>
                <a:sym typeface="Copperplate" pitchFamily="-109" charset="0"/>
              </a:rPr>
              <a:t>AUTORES E INDIQUE A CONTINUACIÓN SUS CORRESPONDIENTES ORGANIZACIONES O PUESTOS DE TRABAJO</a:t>
            </a:r>
            <a:endParaRPr lang="es-ES" sz="8600" b="1" kern="0" dirty="0">
              <a:solidFill>
                <a:srgbClr val="7493B0"/>
              </a:solidFill>
              <a:latin typeface="+mj-lt"/>
              <a:ea typeface="+mj-ea"/>
              <a:cs typeface="+mj-cs"/>
              <a:sym typeface="Copperplate" pitchFamily="-109" charset="0"/>
            </a:endParaRPr>
          </a:p>
          <a:p>
            <a:pPr algn="l"/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Escriba aquí el título de su comunicación </vt:lpstr>
    </vt:vector>
  </TitlesOfParts>
  <Company>GEYSECOVALENCIA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Escriba aquí el título de su comunicación </dc:title>
  <dc:creator>PRACTICAS</dc:creator>
  <cp:lastModifiedBy>PRACTICAS</cp:lastModifiedBy>
  <cp:revision>3</cp:revision>
  <dcterms:created xsi:type="dcterms:W3CDTF">2015-04-08T14:50:55Z</dcterms:created>
  <dcterms:modified xsi:type="dcterms:W3CDTF">2015-04-22T14:28:06Z</dcterms:modified>
</cp:coreProperties>
</file>